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6" r:id="rId24"/>
    <p:sldId id="289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85800"/>
            <a:ext cx="8001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5400" b="1" dirty="0">
                <a:solidFill>
                  <a:srgbClr val="FF0000"/>
                </a:solidFill>
                <a:cs typeface="B Nazanin" pitchFamily="2" charset="-78"/>
              </a:rPr>
              <a:t>آموزش آنفلوانزا</a:t>
            </a:r>
            <a:r>
              <a:rPr lang="fa-IR" sz="5400" b="1" dirty="0">
                <a:solidFill>
                  <a:srgbClr val="FF0000"/>
                </a:solidFill>
              </a:rPr>
              <a:t> </a:t>
            </a:r>
            <a:r>
              <a:rPr lang="fa-IR" sz="4800" dirty="0"/>
              <a:t/>
            </a:r>
            <a:br>
              <a:rPr lang="fa-IR" sz="4800" dirty="0"/>
            </a:br>
            <a:r>
              <a:rPr lang="fa-IR" sz="4800" dirty="0"/>
              <a:t/>
            </a:r>
            <a:br>
              <a:rPr lang="fa-IR" sz="4800" dirty="0"/>
            </a:br>
            <a:r>
              <a:rPr lang="fa-IR" sz="4800" dirty="0"/>
              <a:t/>
            </a:r>
            <a:br>
              <a:rPr lang="fa-IR" sz="4800" dirty="0"/>
            </a:br>
            <a:r>
              <a:rPr lang="fa-IR" sz="3200" dirty="0"/>
              <a:t>این مجموعه در مرکز بهداشت نظرآباد تهیه شده است</a:t>
            </a:r>
          </a:p>
          <a:p>
            <a:pPr algn="ctr">
              <a:defRPr/>
            </a:pPr>
            <a:r>
              <a:rPr lang="fa-IR" sz="3200" dirty="0"/>
              <a:t/>
            </a:r>
            <a:br>
              <a:rPr lang="fa-IR" sz="3200" dirty="0"/>
            </a:br>
            <a:r>
              <a:rPr lang="fa-IR" sz="3200" dirty="0"/>
              <a:t>شماره تماس: 45385008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51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915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84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39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71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77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0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6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991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16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720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33400"/>
            <a:ext cx="883920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50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99160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09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686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90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81000"/>
            <a:ext cx="8534401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83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5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38200"/>
            <a:ext cx="8458201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637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04800"/>
            <a:ext cx="7521575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78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40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10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6400"/>
            <a:ext cx="7520940" cy="2438400"/>
          </a:xfrm>
        </p:spPr>
        <p:txBody>
          <a:bodyPr/>
          <a:lstStyle/>
          <a:p>
            <a:pPr algn="ctr"/>
            <a:r>
              <a:rPr lang="fa-IR" sz="7200" dirty="0" smtClean="0">
                <a:solidFill>
                  <a:srgbClr val="FF0000"/>
                </a:solidFill>
                <a:cs typeface="A Yasamin" panose="00000400000000000000" pitchFamily="2" charset="-78"/>
              </a:rPr>
              <a:t>آنفلوانزای پرندگان</a:t>
            </a:r>
            <a:endParaRPr lang="fa-IR" sz="7200" dirty="0">
              <a:solidFill>
                <a:srgbClr val="FF0000"/>
              </a:solidFill>
              <a:cs typeface="A Yasam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5456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0"/>
            <a:ext cx="845820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876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1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621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182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4800"/>
            <a:ext cx="868680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878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24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6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19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31" y="152400"/>
            <a:ext cx="9105331" cy="632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56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8915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203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457200"/>
            <a:ext cx="883920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624138"/>
            <a:ext cx="8839201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918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1212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08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8839200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392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0" cy="94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844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4550" cy="1220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363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572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860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686800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39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125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91" y="4572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4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hare\عناوین جدید\Picture\1500 Nature Wallpaper\  (34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14400" y="1143000"/>
            <a:ext cx="7467600" cy="3581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0" dirty="0" smtClean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خسته نباشید</a:t>
            </a:r>
            <a:endParaRPr lang="fa-IR" sz="14000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3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48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458200" cy="363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18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780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98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6106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986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</TotalTime>
  <Words>6</Words>
  <Application>Microsoft Office PowerPoint</Application>
  <PresentationFormat>On-screen Show (4:3)</PresentationFormat>
  <Paragraphs>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آنفلوانزای پرندگان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abbasi</cp:lastModifiedBy>
  <cp:revision>18</cp:revision>
  <dcterms:created xsi:type="dcterms:W3CDTF">2006-08-16T00:00:00Z</dcterms:created>
  <dcterms:modified xsi:type="dcterms:W3CDTF">2016-09-05T04:08:09Z</dcterms:modified>
</cp:coreProperties>
</file>